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8" r:id="rId4"/>
    <p:sldId id="257" r:id="rId5"/>
    <p:sldId id="268" r:id="rId6"/>
    <p:sldId id="266" r:id="rId7"/>
    <p:sldId id="263" r:id="rId8"/>
    <p:sldId id="267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FF"/>
    <a:srgbClr val="FFCCFF"/>
    <a:srgbClr val="01A0CA"/>
    <a:srgbClr val="00B7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0F62-F6A4-432C-94CF-3BCEA8800CB7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6D66-3B72-4E45-BF94-0A9D2FA8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36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0F62-F6A4-432C-94CF-3BCEA8800CB7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6D66-3B72-4E45-BF94-0A9D2FA8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8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0F62-F6A4-432C-94CF-3BCEA8800CB7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6D66-3B72-4E45-BF94-0A9D2FA8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1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0F62-F6A4-432C-94CF-3BCEA8800CB7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6D66-3B72-4E45-BF94-0A9D2FA8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10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0F62-F6A4-432C-94CF-3BCEA8800CB7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6D66-3B72-4E45-BF94-0A9D2FA8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41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0F62-F6A4-432C-94CF-3BCEA8800CB7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6D66-3B72-4E45-BF94-0A9D2FA8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35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0F62-F6A4-432C-94CF-3BCEA8800CB7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6D66-3B72-4E45-BF94-0A9D2FA8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59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0F62-F6A4-432C-94CF-3BCEA8800CB7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6D66-3B72-4E45-BF94-0A9D2FA8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197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0F62-F6A4-432C-94CF-3BCEA8800CB7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6D66-3B72-4E45-BF94-0A9D2FA8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2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0F62-F6A4-432C-94CF-3BCEA8800CB7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6D66-3B72-4E45-BF94-0A9D2FA8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3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0F62-F6A4-432C-94CF-3BCEA8800CB7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6D66-3B72-4E45-BF94-0A9D2FA8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6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0F62-F6A4-432C-94CF-3BCEA8800CB7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D6D66-3B72-4E45-BF94-0A9D2FA8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4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6z2Wupupf2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6100" y="5175578"/>
            <a:ext cx="120560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Do </a:t>
            </a:r>
            <a:r>
              <a:rPr lang="en-US" sz="8000" b="1" u="sng" dirty="0" smtClean="0">
                <a:solidFill>
                  <a:schemeClr val="bg1"/>
                </a:solidFill>
                <a:latin typeface="Agency FB" panose="020B0503020202020204" pitchFamily="34" charset="0"/>
              </a:rPr>
              <a:t>you</a:t>
            </a:r>
            <a:r>
              <a:rPr lang="en-US" sz="80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 want to travel back in time?</a:t>
            </a:r>
            <a:endParaRPr lang="en-US" sz="80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0212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3682" y="1663571"/>
            <a:ext cx="11284633" cy="492536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glow rad="101600">
                    <a:srgbClr val="FF99FF"/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oudy Stout" panose="0202090407030B020401" pitchFamily="18" charset="0"/>
              </a:rPr>
              <a:t>I CAN </a:t>
            </a:r>
            <a:r>
              <a:rPr lang="en-US" sz="4000" dirty="0">
                <a:solidFill>
                  <a:schemeClr val="bg1"/>
                </a:solidFill>
              </a:rPr>
              <a:t>read a script excerpt from </a:t>
            </a:r>
            <a:r>
              <a:rPr lang="en-US" sz="4000" i="1" u="sng" dirty="0">
                <a:solidFill>
                  <a:schemeClr val="bg1"/>
                </a:solidFill>
              </a:rPr>
              <a:t>our</a:t>
            </a:r>
            <a:r>
              <a:rPr lang="en-US" sz="4000" dirty="0">
                <a:solidFill>
                  <a:schemeClr val="bg1"/>
                </a:solidFill>
              </a:rPr>
              <a:t> reader's theater</a:t>
            </a:r>
          </a:p>
          <a:p>
            <a:endParaRPr lang="en-US" dirty="0">
              <a:solidFill>
                <a:srgbClr val="00B7C4"/>
              </a:solidFill>
            </a:endParaRPr>
          </a:p>
          <a:p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glow rad="101600">
                    <a:srgbClr val="FF99FF"/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oudy Stout" panose="0202090407030B020401" pitchFamily="18" charset="0"/>
              </a:rPr>
              <a:t>I CAN </a:t>
            </a:r>
            <a:r>
              <a:rPr lang="en-US" sz="4000" i="1" u="sng" dirty="0">
                <a:solidFill>
                  <a:schemeClr val="bg1"/>
                </a:solidFill>
              </a:rPr>
              <a:t>stress</a:t>
            </a:r>
            <a:r>
              <a:rPr lang="en-US" sz="4000" dirty="0">
                <a:solidFill>
                  <a:schemeClr val="bg1"/>
                </a:solidFill>
              </a:rPr>
              <a:t> certain words to emphasize meaning and patterns of a text</a:t>
            </a:r>
          </a:p>
          <a:p>
            <a:endParaRPr lang="en-US" dirty="0">
              <a:solidFill>
                <a:srgbClr val="00B7C4"/>
              </a:solidFill>
            </a:endParaRPr>
          </a:p>
          <a:p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glow rad="101600">
                    <a:srgbClr val="FF99FF"/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oudy Stout" panose="0202090407030B020401" pitchFamily="18" charset="0"/>
              </a:rPr>
              <a:t>I CAN </a:t>
            </a:r>
            <a:r>
              <a:rPr lang="en-US" sz="4000" dirty="0">
                <a:solidFill>
                  <a:schemeClr val="bg1"/>
                </a:solidFill>
              </a:rPr>
              <a:t>make </a:t>
            </a:r>
            <a:r>
              <a:rPr lang="en-US" sz="4000" i="1" u="sng" dirty="0">
                <a:solidFill>
                  <a:schemeClr val="bg1"/>
                </a:solidFill>
              </a:rPr>
              <a:t>my</a:t>
            </a:r>
            <a:r>
              <a:rPr lang="en-US" sz="4000" dirty="0">
                <a:solidFill>
                  <a:schemeClr val="bg1"/>
                </a:solidFill>
              </a:rPr>
              <a:t> reading sound like talking</a:t>
            </a:r>
          </a:p>
          <a:p>
            <a:endParaRPr lang="en-US" sz="2000" dirty="0">
              <a:solidFill>
                <a:srgbClr val="00B7C4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5.SL.1 </a:t>
            </a:r>
            <a:r>
              <a:rPr lang="en-US" sz="2800" dirty="0">
                <a:solidFill>
                  <a:schemeClr val="bg1"/>
                </a:solidFill>
              </a:rPr>
              <a:t>Engage effectively in a range of collaborative discussions, topics and texts, building on others’ ideas and expressing their own clearly</a:t>
            </a:r>
          </a:p>
        </p:txBody>
      </p:sp>
      <p:sp>
        <p:nvSpPr>
          <p:cNvPr id="5" name="Rectangle 4"/>
          <p:cNvSpPr/>
          <p:nvPr/>
        </p:nvSpPr>
        <p:spPr>
          <a:xfrm>
            <a:off x="-1" y="463242"/>
            <a:ext cx="12192000" cy="1200329"/>
          </a:xfrm>
          <a:prstGeom prst="rect">
            <a:avLst/>
          </a:prstGeom>
          <a:noFill/>
          <a:effectLst>
            <a:outerShdw blurRad="50800" dist="38100" dir="13500000" algn="br" rotWithShape="0">
              <a:schemeClr val="bg1">
                <a:alpha val="40000"/>
              </a:scheme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rgbClr val="FF99FF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oudy Stout" panose="0202090407030B020401" pitchFamily="18" charset="0"/>
              </a:rPr>
              <a:t>I can</a:t>
            </a: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rgbClr val="FF99FF">
                    <a:alpha val="40000"/>
                  </a:srgb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Goudy Stout" panose="0202090407030B0204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82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-173502" y="1974589"/>
            <a:ext cx="11901268" cy="2658793"/>
          </a:xfrm>
        </p:spPr>
        <p:txBody>
          <a:bodyPr>
            <a:normAutofit fontScale="90000"/>
          </a:bodyPr>
          <a:lstStyle/>
          <a:p>
            <a:pPr algn="l"/>
            <a:r>
              <a:rPr lang="en-US" sz="11500" b="1" dirty="0" smtClean="0">
                <a:latin typeface="Agency FB" panose="020B0503020202020204" pitchFamily="34" charset="0"/>
              </a:rPr>
              <a:t/>
            </a:r>
            <a:br>
              <a:rPr lang="en-US" sz="11500" b="1" dirty="0" smtClean="0">
                <a:latin typeface="Agency FB" panose="020B0503020202020204" pitchFamily="34" charset="0"/>
              </a:rPr>
            </a:br>
            <a:r>
              <a:rPr lang="en-US" sz="11500" b="1" dirty="0" smtClean="0">
                <a:latin typeface="Agency FB" panose="020B0503020202020204" pitchFamily="34" charset="0"/>
              </a:rPr>
              <a:t> 	</a:t>
            </a:r>
            <a:r>
              <a:rPr lang="en-US" sz="8800" dirty="0" smtClean="0">
                <a:latin typeface="Agency FB" panose="020B0503020202020204" pitchFamily="34" charset="0"/>
              </a:rPr>
              <a:t>Go back in time to the 1800s   		and find this woman:  </a:t>
            </a:r>
            <a:endParaRPr lang="en-US" sz="8800" dirty="0">
              <a:latin typeface="Agency FB" panose="020B05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116" y="112541"/>
            <a:ext cx="597876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latin typeface="Agency FB" panose="020B0503020202020204" pitchFamily="34" charset="0"/>
              </a:rPr>
              <a:t>MISSION:</a:t>
            </a:r>
            <a:endParaRPr lang="en-US" sz="11500" b="1" dirty="0">
              <a:latin typeface="Agency FB" panose="020B0503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5861" y="3637930"/>
            <a:ext cx="2381250" cy="2857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5723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745" y="365760"/>
            <a:ext cx="1222482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Agency FB" panose="020B0503020202020204" pitchFamily="34" charset="0"/>
              </a:rPr>
              <a:t>Before you go….</a:t>
            </a:r>
            <a:endParaRPr lang="en-US" sz="23900" dirty="0" smtClean="0">
              <a:latin typeface="Agency FB" panose="020B0503020202020204" pitchFamily="34" charset="0"/>
            </a:endParaRPr>
          </a:p>
          <a:p>
            <a:endParaRPr lang="en-US" sz="3200" dirty="0">
              <a:latin typeface="Agency FB" panose="020B0503020202020204" pitchFamily="34" charset="0"/>
            </a:endParaRPr>
          </a:p>
          <a:p>
            <a:endParaRPr lang="en-US" sz="4000" dirty="0">
              <a:latin typeface="Agency FB" panose="020B0503020202020204" pitchFamily="34" charset="0"/>
            </a:endParaRPr>
          </a:p>
          <a:p>
            <a:r>
              <a:rPr lang="en-US" sz="4000" b="1" dirty="0">
                <a:latin typeface="Agency FB" panose="020B0503020202020204" pitchFamily="34" charset="0"/>
              </a:rPr>
              <a:t>YESTERDAY, WE PRACTICED STRESSING WORDS WHILE </a:t>
            </a:r>
            <a:endParaRPr lang="en-US" sz="4000" b="1" dirty="0" smtClean="0">
              <a:latin typeface="Agency FB" panose="020B0503020202020204" pitchFamily="34" charset="0"/>
            </a:endParaRPr>
          </a:p>
          <a:p>
            <a:r>
              <a:rPr lang="en-US" sz="4000" b="1" dirty="0" smtClean="0">
                <a:latin typeface="Agency FB" panose="020B0503020202020204" pitchFamily="34" charset="0"/>
              </a:rPr>
              <a:t>READING </a:t>
            </a:r>
            <a:r>
              <a:rPr lang="en-US" sz="4000" b="1" dirty="0">
                <a:latin typeface="Agency FB" panose="020B0503020202020204" pitchFamily="34" charset="0"/>
              </a:rPr>
              <a:t>A </a:t>
            </a:r>
            <a:r>
              <a:rPr lang="en-US" sz="4000" b="1" dirty="0" smtClean="0">
                <a:latin typeface="Agency FB" panose="020B0503020202020204" pitchFamily="34" charset="0"/>
              </a:rPr>
              <a:t>POEM</a:t>
            </a:r>
          </a:p>
          <a:p>
            <a:endParaRPr lang="en-US" sz="4000" b="1" dirty="0">
              <a:latin typeface="Agency FB" panose="020B0503020202020204" pitchFamily="34" charset="0"/>
            </a:endParaRPr>
          </a:p>
          <a:p>
            <a:r>
              <a:rPr lang="en-US" sz="4000" b="1" dirty="0" smtClean="0">
                <a:latin typeface="Agency FB" panose="020B0503020202020204" pitchFamily="34" charset="0"/>
              </a:rPr>
              <a:t>TODAY, LISTEN TO HOW WE CAN ADD STRESS TO THE SCRIPT</a:t>
            </a:r>
            <a:endParaRPr lang="en-US" sz="4000" dirty="0">
              <a:latin typeface="Agency FB" panose="020B0503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84807" y="5383369"/>
            <a:ext cx="34228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rgbClr val="0000FF"/>
                </a:solidFill>
                <a:hlinkClick r:id="rId3"/>
              </a:rPr>
              <a:t>BLAST OFF</a:t>
            </a:r>
            <a:endParaRPr lang="en-US" sz="5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4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575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5" y="0"/>
            <a:ext cx="5486400" cy="24420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86401" y="687757"/>
            <a:ext cx="64852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gency FB" panose="020B0503020202020204" pitchFamily="34" charset="0"/>
              </a:rPr>
              <a:t>What was Clara Barton like?</a:t>
            </a:r>
          </a:p>
          <a:p>
            <a:endParaRPr lang="en-US" sz="5400" dirty="0">
              <a:latin typeface="Agency FB" panose="020B0503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995291" y="1964060"/>
            <a:ext cx="2405574" cy="2025747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95291" y="4506350"/>
            <a:ext cx="2405574" cy="2025747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517988" y="4506350"/>
            <a:ext cx="2405574" cy="2025747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517988" y="1964060"/>
            <a:ext cx="2405574" cy="2025747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084906" y="3569060"/>
            <a:ext cx="3749040" cy="1342126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438355" y="3916957"/>
            <a:ext cx="3063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CLARA </a:t>
            </a:r>
            <a:r>
              <a:rPr lang="en-US" sz="3600" dirty="0">
                <a:solidFill>
                  <a:schemeClr val="bg1"/>
                </a:solidFill>
              </a:rPr>
              <a:t>B</a:t>
            </a:r>
            <a:r>
              <a:rPr lang="en-US" sz="3600" dirty="0" smtClean="0">
                <a:solidFill>
                  <a:schemeClr val="bg1"/>
                </a:solidFill>
              </a:rPr>
              <a:t>ARTON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55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74" y="500062"/>
            <a:ext cx="10515600" cy="1325563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latin typeface="Agency FB" panose="020B0503020202020204" pitchFamily="34" charset="0"/>
              </a:rPr>
              <a:t>YOUR TURN</a:t>
            </a:r>
            <a:endParaRPr lang="en-US" sz="9600" b="1" dirty="0">
              <a:latin typeface="Agency FB" panose="020B0503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995291" y="1964060"/>
            <a:ext cx="2405574" cy="2025747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95291" y="4296953"/>
            <a:ext cx="2405574" cy="2025747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689168" y="1964060"/>
            <a:ext cx="2405574" cy="2025747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689168" y="4296953"/>
            <a:ext cx="2405574" cy="2025747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670496" y="3484654"/>
            <a:ext cx="3749040" cy="1342126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00137" y="3647885"/>
            <a:ext cx="29542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TAMMY</a:t>
            </a:r>
            <a:endParaRPr lang="en-US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66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809" y="210380"/>
            <a:ext cx="10515600" cy="1325563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Agency FB" panose="020B0503020202020204" pitchFamily="34" charset="0"/>
              </a:rPr>
              <a:t>READER'S THEATER </a:t>
            </a:r>
            <a:r>
              <a:rPr lang="en-US" sz="4800" b="1" dirty="0" smtClean="0">
                <a:latin typeface="Agency FB" panose="020B0503020202020204" pitchFamily="34" charset="0"/>
              </a:rPr>
              <a:t>ROLE ASSIGNMENT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757070"/>
              </p:ext>
            </p:extLst>
          </p:nvPr>
        </p:nvGraphicFramePr>
        <p:xfrm>
          <a:off x="1105488" y="1223890"/>
          <a:ext cx="9684432" cy="5500464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228144"/>
                <a:gridCol w="3228144"/>
                <a:gridCol w="3228144"/>
              </a:tblGrid>
              <a:tr h="88263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Agency FB" panose="020B0503020202020204" pitchFamily="34" charset="0"/>
                        </a:rPr>
                        <a:t>CHARACTER</a:t>
                      </a:r>
                      <a:endParaRPr lang="en-US" sz="36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gency FB" panose="020B0503020202020204" pitchFamily="34" charset="0"/>
                        </a:rPr>
                        <a:t>GROUP</a:t>
                      </a:r>
                      <a:r>
                        <a:rPr lang="en-US" sz="3200" baseline="0" dirty="0" smtClean="0">
                          <a:latin typeface="Agency FB" panose="020B0503020202020204" pitchFamily="34" charset="0"/>
                        </a:rPr>
                        <a:t> 1</a:t>
                      </a:r>
                      <a:endParaRPr lang="en-US" sz="32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gency FB" panose="020B0503020202020204" pitchFamily="34" charset="0"/>
                        </a:rPr>
                        <a:t>GROUP 2</a:t>
                      </a:r>
                      <a:endParaRPr lang="en-US" sz="32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769639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gency FB" panose="020B0503020202020204" pitchFamily="34" charset="0"/>
                        </a:rPr>
                        <a:t>DAD</a:t>
                      </a:r>
                      <a:r>
                        <a:rPr lang="en-US" sz="2800" baseline="0" dirty="0" smtClean="0">
                          <a:latin typeface="Agency FB" panose="020B0503020202020204" pitchFamily="34" charset="0"/>
                        </a:rPr>
                        <a:t> (23) 1-8, 9-16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gency FB" panose="020B0503020202020204" pitchFamily="34" charset="0"/>
                        </a:rPr>
                        <a:t>JEFF/GARRETT</a:t>
                      </a:r>
                      <a:endParaRPr lang="en-US" sz="2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gency FB" panose="020B0503020202020204" pitchFamily="34" charset="0"/>
                        </a:rPr>
                        <a:t>SYD/EMERSON</a:t>
                      </a:r>
                      <a:endParaRPr lang="en-US" sz="2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769639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gency FB" panose="020B0503020202020204" pitchFamily="34" charset="0"/>
                        </a:rPr>
                        <a:t>TAMMY</a:t>
                      </a:r>
                      <a:r>
                        <a:rPr lang="en-US" sz="2800" baseline="0" dirty="0" smtClean="0">
                          <a:latin typeface="Agency FB" panose="020B0503020202020204" pitchFamily="34" charset="0"/>
                        </a:rPr>
                        <a:t> (24) </a:t>
                      </a:r>
                      <a:endParaRPr lang="en-US" sz="2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gency FB" panose="020B0503020202020204" pitchFamily="34" charset="0"/>
                        </a:rPr>
                        <a:t>KENDRA/RILEY</a:t>
                      </a:r>
                      <a:endParaRPr lang="en-US" sz="2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gency FB" panose="020B0503020202020204" pitchFamily="34" charset="0"/>
                        </a:rPr>
                        <a:t>DYLAN/HUNTER</a:t>
                      </a:r>
                    </a:p>
                  </a:txBody>
                  <a:tcPr/>
                </a:tc>
              </a:tr>
              <a:tr h="769639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gency FB" panose="020B0503020202020204" pitchFamily="34" charset="0"/>
                        </a:rPr>
                        <a:t>DAVID (7)</a:t>
                      </a:r>
                      <a:endParaRPr lang="en-US" sz="2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gency FB" panose="020B0503020202020204" pitchFamily="34" charset="0"/>
                        </a:rPr>
                        <a:t>DRU</a:t>
                      </a:r>
                      <a:endParaRPr lang="en-US" sz="2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gency FB" panose="020B0503020202020204" pitchFamily="34" charset="0"/>
                        </a:rPr>
                        <a:t>BAILEY</a:t>
                      </a:r>
                    </a:p>
                  </a:txBody>
                  <a:tcPr/>
                </a:tc>
              </a:tr>
              <a:tr h="769639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gency FB" panose="020B0503020202020204" pitchFamily="34" charset="0"/>
                        </a:rPr>
                        <a:t>CLARA (16)</a:t>
                      </a:r>
                      <a:endParaRPr lang="en-US" sz="2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gency FB" panose="020B0503020202020204" pitchFamily="34" charset="0"/>
                        </a:rPr>
                        <a:t>KADEN</a:t>
                      </a:r>
                      <a:endParaRPr lang="en-US" sz="2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gency FB" panose="020B0503020202020204" pitchFamily="34" charset="0"/>
                        </a:rPr>
                        <a:t>ALYSON</a:t>
                      </a:r>
                      <a:endParaRPr lang="en-US" sz="2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769639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gency FB" panose="020B0503020202020204" pitchFamily="34" charset="0"/>
                        </a:rPr>
                        <a:t>ELIZA (6)</a:t>
                      </a:r>
                      <a:endParaRPr lang="en-US" sz="2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gency FB" panose="020B0503020202020204" pitchFamily="34" charset="0"/>
                        </a:rPr>
                        <a:t>TYLER</a:t>
                      </a:r>
                      <a:endParaRPr lang="en-US" sz="2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gency FB" panose="020B0503020202020204" pitchFamily="34" charset="0"/>
                        </a:rPr>
                        <a:t>LANDON</a:t>
                      </a:r>
                      <a:endParaRPr lang="en-US" sz="2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769639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gency FB" panose="020B0503020202020204" pitchFamily="34" charset="0"/>
                        </a:rPr>
                        <a:t>GLEN (7)</a:t>
                      </a:r>
                      <a:endParaRPr lang="en-US" sz="2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gency FB" panose="020B0503020202020204" pitchFamily="34" charset="0"/>
                        </a:rPr>
                        <a:t>NICK</a:t>
                      </a:r>
                      <a:endParaRPr lang="en-US" sz="2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gency FB" panose="020B0503020202020204" pitchFamily="34" charset="0"/>
                        </a:rPr>
                        <a:t>HAYDEN</a:t>
                      </a:r>
                      <a:endParaRPr lang="en-US" sz="2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44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8693" y="416032"/>
            <a:ext cx="11844997" cy="6001643"/>
          </a:xfrm>
          <a:prstGeom prst="rect">
            <a:avLst/>
          </a:prstGeom>
          <a:solidFill>
            <a:schemeClr val="tx1"/>
          </a:solidFill>
          <a:effectLst>
            <a:outerShdw blurRad="50800" dist="38100" dir="13500000" algn="br" rotWithShape="0">
              <a:schemeClr val="bg1">
                <a:alpha val="40000"/>
              </a:scheme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 smtClean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Agency FB" panose="020B0503020202020204" pitchFamily="34" charset="0"/>
              </a:rPr>
              <a:t>FRIDAY</a:t>
            </a:r>
            <a:r>
              <a:rPr lang="en-US" sz="3600" b="1" dirty="0" smtClean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/>
                <a:latin typeface="Agency FB" panose="020B0503020202020204" pitchFamily="34" charset="0"/>
              </a:rPr>
              <a:t>, MARCH 31</a:t>
            </a:r>
          </a:p>
          <a:p>
            <a:r>
              <a:rPr lang="en-US" sz="3600" b="1" dirty="0" smtClean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Agency FB" panose="020B0503020202020204" pitchFamily="34" charset="0"/>
              </a:rPr>
              <a:t>			</a:t>
            </a:r>
            <a:r>
              <a:rPr lang="en-US" sz="4800" b="1" dirty="0" smtClean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Agency FB" panose="020B0503020202020204" pitchFamily="34" charset="0"/>
              </a:rPr>
              <a:t>DAILY STATIONS</a:t>
            </a:r>
          </a:p>
          <a:p>
            <a:pPr>
              <a:lnSpc>
                <a:spcPct val="150000"/>
              </a:lnSpc>
            </a:pPr>
            <a:r>
              <a:rPr lang="en-US" sz="4000" b="1" dirty="0" smtClean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/>
                <a:latin typeface="Agency FB" panose="020B0503020202020204" pitchFamily="34" charset="0"/>
              </a:rPr>
              <a:t>	** READ TO SELF (20 MIN)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Agency FB" panose="020B0503020202020204" pitchFamily="34" charset="0"/>
              </a:rPr>
              <a:t>	</a:t>
            </a:r>
            <a:r>
              <a:rPr lang="en-US" sz="4000" b="1" dirty="0" smtClean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Agency FB" panose="020B0503020202020204" pitchFamily="34" charset="0"/>
              </a:rPr>
              <a:t>** CHARACTER DESCRIPTION- TAMMY</a:t>
            </a:r>
            <a:endParaRPr lang="en-US" sz="4000" b="1" dirty="0" smtClean="0">
              <a:ln w="13462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/>
              <a:latin typeface="Agency FB" panose="020B0503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b="1" dirty="0" smtClean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/>
                <a:latin typeface="Agency FB" panose="020B0503020202020204" pitchFamily="34" charset="0"/>
              </a:rPr>
              <a:t>	** WORD STUDY DAY </a:t>
            </a:r>
            <a:r>
              <a:rPr lang="en-US" sz="4000" b="1" dirty="0" smtClean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Agency FB" panose="020B0503020202020204" pitchFamily="34" charset="0"/>
              </a:rPr>
              <a:t>5</a:t>
            </a:r>
          </a:p>
          <a:p>
            <a:pPr>
              <a:lnSpc>
                <a:spcPct val="150000"/>
              </a:lnSpc>
            </a:pPr>
            <a:r>
              <a:rPr lang="en-US" sz="4000" b="1" dirty="0" smtClean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/>
                <a:latin typeface="Agency FB" panose="020B0503020202020204" pitchFamily="34" charset="0"/>
              </a:rPr>
              <a:t>	** READ READERS THEATRE PARTS</a:t>
            </a:r>
          </a:p>
          <a:p>
            <a:pPr>
              <a:lnSpc>
                <a:spcPct val="150000"/>
              </a:lnSpc>
            </a:pPr>
            <a:r>
              <a:rPr lang="en-US" sz="4000" b="1" dirty="0" smtClean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/>
                <a:latin typeface="Agency FB" panose="020B0503020202020204" pitchFamily="34" charset="0"/>
              </a:rPr>
              <a:t>	READ TO SOMEONE (LEVEL 1)</a:t>
            </a:r>
            <a:endParaRPr lang="en-US" sz="7200" b="1" dirty="0">
              <a:ln w="13462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/>
              <a:latin typeface="Agency FB" panose="020B05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32187" y="1095192"/>
            <a:ext cx="37560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** Are a must to complete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*  Are a need to complete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56075" y="3416854"/>
            <a:ext cx="21804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Voice level 0-1 at all times!</a:t>
            </a:r>
            <a:endParaRPr lang="en-US" sz="40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Explosion 1 2"/>
          <p:cNvSpPr/>
          <p:nvPr/>
        </p:nvSpPr>
        <p:spPr>
          <a:xfrm>
            <a:off x="8136120" y="2295520"/>
            <a:ext cx="3956044" cy="4302227"/>
          </a:xfrm>
          <a:prstGeom prst="irregularSeal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42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00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1236</TotalTime>
  <Words>178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Agency FB</vt:lpstr>
      <vt:lpstr>Arial</vt:lpstr>
      <vt:lpstr>Calibri</vt:lpstr>
      <vt:lpstr>Calibri Light</vt:lpstr>
      <vt:lpstr>Goudy Stout</vt:lpstr>
      <vt:lpstr>Office Theme</vt:lpstr>
      <vt:lpstr>PowerPoint Presentation</vt:lpstr>
      <vt:lpstr>PowerPoint Presentation</vt:lpstr>
      <vt:lpstr>   Go back in time to the 1800s     and find this woman:  </vt:lpstr>
      <vt:lpstr>PowerPoint Presentation</vt:lpstr>
      <vt:lpstr>PowerPoint Presentation</vt:lpstr>
      <vt:lpstr>PowerPoint Presentation</vt:lpstr>
      <vt:lpstr>YOUR TURN</vt:lpstr>
      <vt:lpstr>READER'S THEATER ROLE ASSIGNMENT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Compare &amp; Contrast</dc:title>
  <dc:creator>KAL</dc:creator>
  <cp:lastModifiedBy>KAL</cp:lastModifiedBy>
  <cp:revision>51</cp:revision>
  <dcterms:created xsi:type="dcterms:W3CDTF">2017-02-08T14:36:19Z</dcterms:created>
  <dcterms:modified xsi:type="dcterms:W3CDTF">2017-03-31T03:05:58Z</dcterms:modified>
</cp:coreProperties>
</file>